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2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tmp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40013" y="484479"/>
            <a:ext cx="6911974" cy="2954655"/>
          </a:xfrm>
        </p:spPr>
        <p:txBody>
          <a:bodyPr anchor="b">
            <a:normAutofit/>
          </a:bodyPr>
          <a:lstStyle>
            <a:lvl1pPr algn="ctr">
              <a:defRPr sz="5600" spc="-1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40013" y="3799133"/>
            <a:ext cx="6911974" cy="1969841"/>
          </a:xfrm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2395C5C9-164C-46B3-A87E-7660D39D3106}" type="datetime2">
              <a:rPr lang="en-US" smtClean="0"/>
              <a:t>Friday, November 15, 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1180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20000" y="2636838"/>
            <a:ext cx="10728325" cy="31321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5B75179A-1E2B-41AB-B400-4F1B4022FAEE}" type="datetime2">
              <a:rPr lang="en-US" smtClean="0"/>
              <a:t>Friday, November 15,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7605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40486" y="720000"/>
            <a:ext cx="1477328" cy="5048975"/>
          </a:xfrm>
        </p:spPr>
        <p:txBody>
          <a:bodyPr vert="eaVert">
            <a:norm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1838" y="720000"/>
            <a:ext cx="8929614" cy="50489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05681D0F-6595-4F14-8EF3-954CD87C797B}" type="datetime2">
              <a:rPr lang="en-US" smtClean="0"/>
              <a:t>Friday, November 15,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732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0000" y="2541600"/>
            <a:ext cx="10728325" cy="32273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4DDCFF8A-AAF8-4A12-8A91-9CA0EAF6CBB9}" type="datetime2">
              <a:rPr lang="en-US" smtClean="0"/>
              <a:t>Friday, November 15, 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3504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6" cy="2879724"/>
          </a:xfrm>
        </p:spPr>
        <p:txBody>
          <a:bodyPr anchor="b">
            <a:normAutofit/>
          </a:bodyPr>
          <a:lstStyle>
            <a:lvl1pPr>
              <a:defRPr sz="5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9910" y="3858924"/>
            <a:ext cx="10728326" cy="1919076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ABCC25C3-021A-4B0B-8F70-0C181FE1CF45}" type="datetime2">
              <a:rPr lang="en-US" smtClean="0"/>
              <a:t>Friday, November 15,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3021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20000" y="2541600"/>
            <a:ext cx="5003800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8400" y="2541600"/>
            <a:ext cx="5003801" cy="32345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0C23D88D-8CEC-4ED9-A53B-5596187D9A16}" type="datetime2">
              <a:rPr lang="en-US" smtClean="0"/>
              <a:t>Friday, November 15,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413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5" cy="673005"/>
          </a:xfr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1840698"/>
            <a:ext cx="5015638" cy="565796"/>
          </a:xfrm>
        </p:spPr>
        <p:txBody>
          <a:bodyPr wrap="square" anchor="b">
            <a:normAutofit/>
          </a:bodyPr>
          <a:lstStyle>
            <a:lvl1pPr marL="0" indent="0">
              <a:lnSpc>
                <a:spcPct val="120000"/>
              </a:lnSpc>
              <a:buNone/>
              <a:defRPr sz="16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0000" y="2541600"/>
            <a:ext cx="5003801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400" y="1840698"/>
            <a:ext cx="5015638" cy="565796"/>
          </a:xfrm>
        </p:spPr>
        <p:txBody>
          <a:bodyPr anchor="b">
            <a:normAutofit/>
          </a:bodyPr>
          <a:lstStyle>
            <a:lvl1pPr marL="0" indent="0">
              <a:lnSpc>
                <a:spcPct val="120000"/>
              </a:lnSpc>
              <a:buNone/>
              <a:defRPr sz="16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400" y="2541600"/>
            <a:ext cx="5003800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D2CCD382-DFDA-4722-A27A-59C21AD112F2}" type="datetime2">
              <a:rPr lang="en-US" smtClean="0"/>
              <a:t>Friday, November 15, 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310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22F2A30D-1C09-413F-AAB1-38F366000715}" type="datetime2">
              <a:rPr lang="en-US" smtClean="0"/>
              <a:t>Friday, November 15, 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2708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6DB82B9C-D65E-4F64-95C3-B10F3B00F0D9}" type="datetime2">
              <a:rPr lang="en-US" smtClean="0"/>
              <a:t>Friday, November 15, 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0026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3107463" cy="1477328"/>
          </a:xfrm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8188" y="584662"/>
            <a:ext cx="6911974" cy="5184313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4800"/>
            </a:lvl1pPr>
            <a:lvl2pPr marL="914400" indent="-457200">
              <a:buFont typeface="Arial" panose="020B0604020202020204" pitchFamily="34" charset="0"/>
              <a:buChar char="•"/>
              <a:defRPr sz="2000"/>
            </a:lvl2pPr>
            <a:lvl3pPr marL="1257300" indent="-342900">
              <a:buFont typeface="Arial" panose="020B0604020202020204" pitchFamily="34" charset="0"/>
              <a:buChar char="•"/>
              <a:defRPr sz="2000"/>
            </a:lvl3pPr>
            <a:lvl4pPr marL="1714500" indent="-342900">
              <a:buFont typeface="Arial" panose="020B0604020202020204" pitchFamily="34" charset="0"/>
              <a:buChar char="•"/>
              <a:defRPr sz="2000"/>
            </a:lvl4pPr>
            <a:lvl5pPr marL="2171700" indent="-342900">
              <a:buFont typeface="Arial" panose="020B0604020202020204" pitchFamily="34" charset="0"/>
              <a:buChar char="•"/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2541600"/>
            <a:ext cx="3107463" cy="323183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B7F5FDCC-6AAC-4A08-B9E0-3793AB5E64C3}" type="datetime2">
              <a:rPr lang="en-US" smtClean="0"/>
              <a:t>Friday, November 15,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039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3095626" cy="1476000"/>
          </a:xfrm>
        </p:spPr>
        <p:txBody>
          <a:bodyPr anchor="t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8188" y="728664"/>
            <a:ext cx="6923812" cy="5040312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2541600"/>
            <a:ext cx="3095625" cy="32328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349FE94D-439C-40F1-900E-BC07940E3988}" type="datetime2">
              <a:rPr lang="en-US" smtClean="0"/>
              <a:t>Friday, November 15,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8362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646535-AEF6-4883-A4F9-EEC1F8B4319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2" cy="1477328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2541600"/>
            <a:ext cx="10728325" cy="32273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l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8DEA2CF1-0EB2-4673-802D-3371233E4A77}" type="datetime2">
              <a:rPr lang="en-US" smtClean="0"/>
              <a:t>Friday, November 15, 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ctr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r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96692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7432465-790D-4932-8561-FA94122DF0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Electronic System">
            <a:extLst>
              <a:ext uri="{FF2B5EF4-FFF2-40B4-BE49-F238E27FC236}">
                <a16:creationId xmlns:a16="http://schemas.microsoft.com/office/drawing/2014/main" id="{743D005D-3B7A-1465-CE68-A74E0044A77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59" r="-1" b="-1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A3AE6FB-5068-460B-B242-FA94B15DF4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>
                  <a:alpha val="30000"/>
                </a:schemeClr>
              </a:gs>
              <a:gs pos="33000">
                <a:schemeClr val="bg1">
                  <a:alpha val="2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26869613-60E9-449B-BA19-3DE083E71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166623" cy="6857999"/>
          </a:xfrm>
          <a:custGeom>
            <a:avLst/>
            <a:gdLst>
              <a:gd name="connsiteX0" fmla="*/ 2830856 w 8166623"/>
              <a:gd name="connsiteY0" fmla="*/ 564555 h 6857999"/>
              <a:gd name="connsiteX1" fmla="*/ 2434191 w 8166623"/>
              <a:gd name="connsiteY1" fmla="*/ 431154 h 6857999"/>
              <a:gd name="connsiteX2" fmla="*/ 2066449 w 8166623"/>
              <a:gd name="connsiteY2" fmla="*/ 114326 h 6857999"/>
              <a:gd name="connsiteX3" fmla="*/ 1933058 w 8166623"/>
              <a:gd name="connsiteY3" fmla="*/ 0 h 6857999"/>
              <a:gd name="connsiteX4" fmla="*/ 3321969 w 8166623"/>
              <a:gd name="connsiteY4" fmla="*/ 0 h 6857999"/>
              <a:gd name="connsiteX5" fmla="*/ 3326689 w 8166623"/>
              <a:gd name="connsiteY5" fmla="*/ 30950 h 6857999"/>
              <a:gd name="connsiteX6" fmla="*/ 3161411 w 8166623"/>
              <a:gd name="connsiteY6" fmla="*/ 397803 h 6857999"/>
              <a:gd name="connsiteX7" fmla="*/ 2830856 w 8166623"/>
              <a:gd name="connsiteY7" fmla="*/ 564555 h 6857999"/>
              <a:gd name="connsiteX8" fmla="*/ 7278031 w 8166623"/>
              <a:gd name="connsiteY8" fmla="*/ 923967 h 6857999"/>
              <a:gd name="connsiteX9" fmla="*/ 6948731 w 8166623"/>
              <a:gd name="connsiteY9" fmla="*/ 757294 h 6857999"/>
              <a:gd name="connsiteX10" fmla="*/ 6751151 w 8166623"/>
              <a:gd name="connsiteY10" fmla="*/ 390612 h 6857999"/>
              <a:gd name="connsiteX11" fmla="*/ 6882870 w 8166623"/>
              <a:gd name="connsiteY11" fmla="*/ 57264 h 6857999"/>
              <a:gd name="connsiteX12" fmla="*/ 6919402 w 8166623"/>
              <a:gd name="connsiteY12" fmla="*/ 20284 h 6857999"/>
              <a:gd name="connsiteX13" fmla="*/ 6939440 w 8166623"/>
              <a:gd name="connsiteY13" fmla="*/ 0 h 6857999"/>
              <a:gd name="connsiteX14" fmla="*/ 8166623 w 8166623"/>
              <a:gd name="connsiteY14" fmla="*/ 0 h 6857999"/>
              <a:gd name="connsiteX15" fmla="*/ 8166623 w 8166623"/>
              <a:gd name="connsiteY15" fmla="*/ 310035 h 6857999"/>
              <a:gd name="connsiteX16" fmla="*/ 8146049 w 8166623"/>
              <a:gd name="connsiteY16" fmla="*/ 326026 h 6857999"/>
              <a:gd name="connsiteX17" fmla="*/ 8002494 w 8166623"/>
              <a:gd name="connsiteY17" fmla="*/ 457281 h 6857999"/>
              <a:gd name="connsiteX18" fmla="*/ 7640263 w 8166623"/>
              <a:gd name="connsiteY18" fmla="*/ 790628 h 6857999"/>
              <a:gd name="connsiteX19" fmla="*/ 7278031 w 8166623"/>
              <a:gd name="connsiteY19" fmla="*/ 923967 h 6857999"/>
              <a:gd name="connsiteX20" fmla="*/ 1807497 w 8166623"/>
              <a:gd name="connsiteY20" fmla="*/ 2629588 h 6857999"/>
              <a:gd name="connsiteX21" fmla="*/ 648083 w 8166623"/>
              <a:gd name="connsiteY21" fmla="*/ 2544757 h 6857999"/>
              <a:gd name="connsiteX22" fmla="*/ 54627 w 8166623"/>
              <a:gd name="connsiteY22" fmla="*/ 2246303 h 6857999"/>
              <a:gd name="connsiteX23" fmla="*/ 21657 w 8166623"/>
              <a:gd name="connsiteY23" fmla="*/ 1881526 h 6857999"/>
              <a:gd name="connsiteX24" fmla="*/ 219477 w 8166623"/>
              <a:gd name="connsiteY24" fmla="*/ 1516748 h 6857999"/>
              <a:gd name="connsiteX25" fmla="*/ 497658 w 8166623"/>
              <a:gd name="connsiteY25" fmla="*/ 1470116 h 6857999"/>
              <a:gd name="connsiteX26" fmla="*/ 615114 w 8166623"/>
              <a:gd name="connsiteY26" fmla="*/ 1483587 h 6857999"/>
              <a:gd name="connsiteX27" fmla="*/ 1274506 w 8166623"/>
              <a:gd name="connsiteY27" fmla="*/ 1549910 h 6857999"/>
              <a:gd name="connsiteX28" fmla="*/ 1571235 w 8166623"/>
              <a:gd name="connsiteY28" fmla="*/ 1583072 h 6857999"/>
              <a:gd name="connsiteX29" fmla="*/ 1802022 w 8166623"/>
              <a:gd name="connsiteY29" fmla="*/ 1616233 h 6857999"/>
              <a:gd name="connsiteX30" fmla="*/ 2164690 w 8166623"/>
              <a:gd name="connsiteY30" fmla="*/ 1881526 h 6857999"/>
              <a:gd name="connsiteX31" fmla="*/ 2164690 w 8166623"/>
              <a:gd name="connsiteY31" fmla="*/ 2279464 h 6857999"/>
              <a:gd name="connsiteX32" fmla="*/ 1966872 w 8166623"/>
              <a:gd name="connsiteY32" fmla="*/ 2611080 h 6857999"/>
              <a:gd name="connsiteX33" fmla="*/ 1807497 w 8166623"/>
              <a:gd name="connsiteY33" fmla="*/ 2629588 h 6857999"/>
              <a:gd name="connsiteX34" fmla="*/ 8166623 w 8166623"/>
              <a:gd name="connsiteY34" fmla="*/ 2856916 h 6857999"/>
              <a:gd name="connsiteX35" fmla="*/ 8067145 w 8166623"/>
              <a:gd name="connsiteY35" fmla="*/ 2851664 h 6857999"/>
              <a:gd name="connsiteX36" fmla="*/ 7932531 w 8166623"/>
              <a:gd name="connsiteY36" fmla="*/ 2816516 h 6857999"/>
              <a:gd name="connsiteX37" fmla="*/ 8097971 w 8166623"/>
              <a:gd name="connsiteY37" fmla="*/ 1814904 h 6857999"/>
              <a:gd name="connsiteX38" fmla="*/ 8165181 w 8166623"/>
              <a:gd name="connsiteY38" fmla="*/ 1802385 h 6857999"/>
              <a:gd name="connsiteX39" fmla="*/ 8166623 w 8166623"/>
              <a:gd name="connsiteY39" fmla="*/ 1802055 h 6857999"/>
              <a:gd name="connsiteX40" fmla="*/ 8166623 w 8166623"/>
              <a:gd name="connsiteY40" fmla="*/ 5155168 h 6857999"/>
              <a:gd name="connsiteX41" fmla="*/ 8159191 w 8166623"/>
              <a:gd name="connsiteY41" fmla="*/ 5153872 h 6857999"/>
              <a:gd name="connsiteX42" fmla="*/ 8100130 w 8166623"/>
              <a:gd name="connsiteY42" fmla="*/ 5142464 h 6857999"/>
              <a:gd name="connsiteX43" fmla="*/ 7835808 w 8166623"/>
              <a:gd name="connsiteY43" fmla="*/ 4944165 h 6857999"/>
              <a:gd name="connsiteX44" fmla="*/ 7769727 w 8166623"/>
              <a:gd name="connsiteY44" fmla="*/ 4646717 h 6857999"/>
              <a:gd name="connsiteX45" fmla="*/ 7802767 w 8166623"/>
              <a:gd name="connsiteY45" fmla="*/ 4382319 h 6857999"/>
              <a:gd name="connsiteX46" fmla="*/ 8001009 w 8166623"/>
              <a:gd name="connsiteY46" fmla="*/ 4150969 h 6857999"/>
              <a:gd name="connsiteX47" fmla="*/ 8138655 w 8166623"/>
              <a:gd name="connsiteY47" fmla="*/ 4125989 h 6857999"/>
              <a:gd name="connsiteX48" fmla="*/ 8166623 w 8166623"/>
              <a:gd name="connsiteY48" fmla="*/ 4124835 h 6857999"/>
              <a:gd name="connsiteX49" fmla="*/ 545053 w 8166623"/>
              <a:gd name="connsiteY49" fmla="*/ 5362323 h 6857999"/>
              <a:gd name="connsiteX50" fmla="*/ 285416 w 8166623"/>
              <a:gd name="connsiteY50" fmla="*/ 5315542 h 6857999"/>
              <a:gd name="connsiteX51" fmla="*/ 120566 w 8166623"/>
              <a:gd name="connsiteY51" fmla="*/ 5215739 h 6857999"/>
              <a:gd name="connsiteX52" fmla="*/ 54627 w 8166623"/>
              <a:gd name="connsiteY52" fmla="*/ 5016136 h 6857999"/>
              <a:gd name="connsiteX53" fmla="*/ 21657 w 8166623"/>
              <a:gd name="connsiteY53" fmla="*/ 4916334 h 6857999"/>
              <a:gd name="connsiteX54" fmla="*/ 54627 w 8166623"/>
              <a:gd name="connsiteY54" fmla="*/ 4650196 h 6857999"/>
              <a:gd name="connsiteX55" fmla="*/ 252445 w 8166623"/>
              <a:gd name="connsiteY55" fmla="*/ 4417326 h 6857999"/>
              <a:gd name="connsiteX56" fmla="*/ 615113 w 8166623"/>
              <a:gd name="connsiteY56" fmla="*/ 4317524 h 6857999"/>
              <a:gd name="connsiteX57" fmla="*/ 977781 w 8166623"/>
              <a:gd name="connsiteY57" fmla="*/ 4284257 h 6857999"/>
              <a:gd name="connsiteX58" fmla="*/ 1472326 w 8166623"/>
              <a:gd name="connsiteY58" fmla="*/ 4184456 h 6857999"/>
              <a:gd name="connsiteX59" fmla="*/ 1723721 w 8166623"/>
              <a:gd name="connsiteY59" fmla="*/ 4130395 h 6857999"/>
              <a:gd name="connsiteX60" fmla="*/ 1900932 w 8166623"/>
              <a:gd name="connsiteY60" fmla="*/ 4151187 h 6857999"/>
              <a:gd name="connsiteX61" fmla="*/ 2164690 w 8166623"/>
              <a:gd name="connsiteY61" fmla="*/ 4550394 h 6857999"/>
              <a:gd name="connsiteX62" fmla="*/ 2131721 w 8166623"/>
              <a:gd name="connsiteY62" fmla="*/ 4883067 h 6857999"/>
              <a:gd name="connsiteX63" fmla="*/ 1999841 w 8166623"/>
              <a:gd name="connsiteY63" fmla="*/ 5049403 h 6857999"/>
              <a:gd name="connsiteX64" fmla="*/ 1736083 w 8166623"/>
              <a:gd name="connsiteY64" fmla="*/ 5182472 h 6857999"/>
              <a:gd name="connsiteX65" fmla="*/ 681053 w 8166623"/>
              <a:gd name="connsiteY65" fmla="*/ 5348808 h 6857999"/>
              <a:gd name="connsiteX66" fmla="*/ 545053 w 8166623"/>
              <a:gd name="connsiteY66" fmla="*/ 5362323 h 6857999"/>
              <a:gd name="connsiteX67" fmla="*/ 3242209 w 8166623"/>
              <a:gd name="connsiteY67" fmla="*/ 6857999 h 6857999"/>
              <a:gd name="connsiteX68" fmla="*/ 1777378 w 8166623"/>
              <a:gd name="connsiteY68" fmla="*/ 6857999 h 6857999"/>
              <a:gd name="connsiteX69" fmla="*/ 1852720 w 8166623"/>
              <a:gd name="connsiteY69" fmla="*/ 6796452 h 6857999"/>
              <a:gd name="connsiteX70" fmla="*/ 2396927 w 8166623"/>
              <a:gd name="connsiteY70" fmla="*/ 6361661 h 6857999"/>
              <a:gd name="connsiteX71" fmla="*/ 2727648 w 8166623"/>
              <a:gd name="connsiteY71" fmla="*/ 6194910 h 6857999"/>
              <a:gd name="connsiteX72" fmla="*/ 2926081 w 8166623"/>
              <a:gd name="connsiteY72" fmla="*/ 6228260 h 6857999"/>
              <a:gd name="connsiteX73" fmla="*/ 3091442 w 8166623"/>
              <a:gd name="connsiteY73" fmla="*/ 6328311 h 6857999"/>
              <a:gd name="connsiteX74" fmla="*/ 3157586 w 8166623"/>
              <a:gd name="connsiteY74" fmla="*/ 6428362 h 6857999"/>
              <a:gd name="connsiteX75" fmla="*/ 3289876 w 8166623"/>
              <a:gd name="connsiteY75" fmla="*/ 6661814 h 6857999"/>
              <a:gd name="connsiteX76" fmla="*/ 3265071 w 8166623"/>
              <a:gd name="connsiteY76" fmla="*/ 6811889 h 6857999"/>
              <a:gd name="connsiteX77" fmla="*/ 8166524 w 8166623"/>
              <a:gd name="connsiteY77" fmla="*/ 6857999 h 6857999"/>
              <a:gd name="connsiteX78" fmla="*/ 6706615 w 8166623"/>
              <a:gd name="connsiteY78" fmla="*/ 6857999 h 6857999"/>
              <a:gd name="connsiteX79" fmla="*/ 6698252 w 8166623"/>
              <a:gd name="connsiteY79" fmla="*/ 6835468 h 6857999"/>
              <a:gd name="connsiteX80" fmla="*/ 6685903 w 8166623"/>
              <a:gd name="connsiteY80" fmla="*/ 6735667 h 6857999"/>
              <a:gd name="connsiteX81" fmla="*/ 6850554 w 8166623"/>
              <a:gd name="connsiteY81" fmla="*/ 6336459 h 6857999"/>
              <a:gd name="connsiteX82" fmla="*/ 7146925 w 8166623"/>
              <a:gd name="connsiteY82" fmla="*/ 6170122 h 6857999"/>
              <a:gd name="connsiteX83" fmla="*/ 7509156 w 8166623"/>
              <a:gd name="connsiteY83" fmla="*/ 6303191 h 6857999"/>
              <a:gd name="connsiteX84" fmla="*/ 8036037 w 8166623"/>
              <a:gd name="connsiteY84" fmla="*/ 6735667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</a:cxnLst>
            <a:rect l="l" t="t" r="r" b="b"/>
            <a:pathLst>
              <a:path w="8166623" h="6857999">
                <a:moveTo>
                  <a:pt x="2830856" y="564555"/>
                </a:moveTo>
                <a:cubicBezTo>
                  <a:pt x="2731690" y="564555"/>
                  <a:pt x="2599468" y="531204"/>
                  <a:pt x="2434191" y="431154"/>
                </a:cubicBezTo>
                <a:cubicBezTo>
                  <a:pt x="2434191" y="431154"/>
                  <a:pt x="2260651" y="281078"/>
                  <a:pt x="2066449" y="114326"/>
                </a:cubicBezTo>
                <a:lnTo>
                  <a:pt x="1933058" y="0"/>
                </a:lnTo>
                <a:lnTo>
                  <a:pt x="3321969" y="0"/>
                </a:lnTo>
                <a:lnTo>
                  <a:pt x="3326689" y="30950"/>
                </a:lnTo>
                <a:cubicBezTo>
                  <a:pt x="3326689" y="131001"/>
                  <a:pt x="3260577" y="264402"/>
                  <a:pt x="3161411" y="397803"/>
                </a:cubicBezTo>
                <a:cubicBezTo>
                  <a:pt x="3062245" y="531204"/>
                  <a:pt x="2930023" y="564555"/>
                  <a:pt x="2830856" y="564555"/>
                </a:cubicBezTo>
                <a:close/>
                <a:moveTo>
                  <a:pt x="7278031" y="923967"/>
                </a:moveTo>
                <a:cubicBezTo>
                  <a:pt x="7179242" y="923967"/>
                  <a:pt x="7080451" y="857297"/>
                  <a:pt x="6948731" y="757294"/>
                </a:cubicBezTo>
                <a:cubicBezTo>
                  <a:pt x="6817010" y="623954"/>
                  <a:pt x="6751151" y="490615"/>
                  <a:pt x="6751151" y="390612"/>
                </a:cubicBezTo>
                <a:cubicBezTo>
                  <a:pt x="6751151" y="290607"/>
                  <a:pt x="6784080" y="190603"/>
                  <a:pt x="6882870" y="57264"/>
                </a:cubicBezTo>
                <a:cubicBezTo>
                  <a:pt x="6899335" y="40597"/>
                  <a:pt x="6909627" y="30180"/>
                  <a:pt x="6919402" y="20284"/>
                </a:cubicBezTo>
                <a:lnTo>
                  <a:pt x="6939440" y="0"/>
                </a:lnTo>
                <a:lnTo>
                  <a:pt x="8166623" y="0"/>
                </a:lnTo>
                <a:lnTo>
                  <a:pt x="8166623" y="310035"/>
                </a:lnTo>
                <a:lnTo>
                  <a:pt x="8146049" y="326026"/>
                </a:lnTo>
                <a:cubicBezTo>
                  <a:pt x="8088936" y="369777"/>
                  <a:pt x="8101285" y="357277"/>
                  <a:pt x="8002494" y="457281"/>
                </a:cubicBezTo>
                <a:cubicBezTo>
                  <a:pt x="7771983" y="690624"/>
                  <a:pt x="7771983" y="657289"/>
                  <a:pt x="7640263" y="790628"/>
                </a:cubicBezTo>
                <a:cubicBezTo>
                  <a:pt x="7508543" y="890632"/>
                  <a:pt x="7409752" y="923967"/>
                  <a:pt x="7278031" y="923967"/>
                </a:cubicBezTo>
                <a:close/>
                <a:moveTo>
                  <a:pt x="1807497" y="2629588"/>
                </a:moveTo>
                <a:cubicBezTo>
                  <a:pt x="1471811" y="2632324"/>
                  <a:pt x="755234" y="2544757"/>
                  <a:pt x="648083" y="2544757"/>
                </a:cubicBezTo>
                <a:cubicBezTo>
                  <a:pt x="318385" y="2511595"/>
                  <a:pt x="120567" y="2445273"/>
                  <a:pt x="54627" y="2246303"/>
                </a:cubicBezTo>
                <a:cubicBezTo>
                  <a:pt x="-11313" y="2146819"/>
                  <a:pt x="-11313" y="2014172"/>
                  <a:pt x="21657" y="1881526"/>
                </a:cubicBezTo>
                <a:cubicBezTo>
                  <a:pt x="21657" y="1715718"/>
                  <a:pt x="87597" y="1583072"/>
                  <a:pt x="219477" y="1516748"/>
                </a:cubicBezTo>
                <a:cubicBezTo>
                  <a:pt x="293657" y="1491877"/>
                  <a:pt x="386384" y="1467006"/>
                  <a:pt x="497658" y="1470116"/>
                </a:cubicBezTo>
                <a:cubicBezTo>
                  <a:pt x="534749" y="1471151"/>
                  <a:pt x="573900" y="1475296"/>
                  <a:pt x="615114" y="1483587"/>
                </a:cubicBezTo>
                <a:cubicBezTo>
                  <a:pt x="615114" y="1483587"/>
                  <a:pt x="1208569" y="1549910"/>
                  <a:pt x="1274506" y="1549910"/>
                </a:cubicBezTo>
                <a:cubicBezTo>
                  <a:pt x="1373416" y="1549910"/>
                  <a:pt x="1538264" y="1583072"/>
                  <a:pt x="1571235" y="1583072"/>
                </a:cubicBezTo>
                <a:cubicBezTo>
                  <a:pt x="1802022" y="1616233"/>
                  <a:pt x="1802022" y="1616233"/>
                  <a:pt x="1802022" y="1616233"/>
                </a:cubicBezTo>
                <a:cubicBezTo>
                  <a:pt x="1999841" y="1682557"/>
                  <a:pt x="2098750" y="1782041"/>
                  <a:pt x="2164690" y="1881526"/>
                </a:cubicBezTo>
                <a:cubicBezTo>
                  <a:pt x="2197659" y="1981010"/>
                  <a:pt x="2197659" y="2113656"/>
                  <a:pt x="2164690" y="2279464"/>
                </a:cubicBezTo>
                <a:cubicBezTo>
                  <a:pt x="2131720" y="2445273"/>
                  <a:pt x="2065780" y="2577919"/>
                  <a:pt x="1966872" y="2611080"/>
                </a:cubicBezTo>
                <a:cubicBezTo>
                  <a:pt x="1942144" y="2623516"/>
                  <a:pt x="1884963" y="2628956"/>
                  <a:pt x="1807497" y="2629588"/>
                </a:cubicBezTo>
                <a:close/>
                <a:moveTo>
                  <a:pt x="8166623" y="2856916"/>
                </a:moveTo>
                <a:lnTo>
                  <a:pt x="8067145" y="2851664"/>
                </a:lnTo>
                <a:cubicBezTo>
                  <a:pt x="8018870" y="2844686"/>
                  <a:pt x="7973891" y="2833209"/>
                  <a:pt x="7932531" y="2816516"/>
                </a:cubicBezTo>
                <a:cubicBezTo>
                  <a:pt x="7700914" y="2582806"/>
                  <a:pt x="7634738" y="1948453"/>
                  <a:pt x="8097971" y="1814904"/>
                </a:cubicBezTo>
                <a:cubicBezTo>
                  <a:pt x="8122787" y="1810731"/>
                  <a:pt x="8145018" y="1806558"/>
                  <a:pt x="8165181" y="1802385"/>
                </a:cubicBezTo>
                <a:lnTo>
                  <a:pt x="8166623" y="1802055"/>
                </a:lnTo>
                <a:close/>
                <a:moveTo>
                  <a:pt x="8166623" y="5155168"/>
                </a:moveTo>
                <a:lnTo>
                  <a:pt x="8159191" y="5153872"/>
                </a:lnTo>
                <a:cubicBezTo>
                  <a:pt x="8144495" y="5151179"/>
                  <a:pt x="8125942" y="5147628"/>
                  <a:pt x="8100130" y="5142464"/>
                </a:cubicBezTo>
                <a:cubicBezTo>
                  <a:pt x="7967969" y="5109414"/>
                  <a:pt x="7901888" y="5043314"/>
                  <a:pt x="7835808" y="4944165"/>
                </a:cubicBezTo>
                <a:cubicBezTo>
                  <a:pt x="7802767" y="4845016"/>
                  <a:pt x="7769727" y="4745867"/>
                  <a:pt x="7769727" y="4646717"/>
                </a:cubicBezTo>
                <a:cubicBezTo>
                  <a:pt x="7769727" y="4547568"/>
                  <a:pt x="7769727" y="4481468"/>
                  <a:pt x="7802767" y="4382319"/>
                </a:cubicBezTo>
                <a:cubicBezTo>
                  <a:pt x="7835808" y="4283169"/>
                  <a:pt x="7901888" y="4184020"/>
                  <a:pt x="8001009" y="4150969"/>
                </a:cubicBezTo>
                <a:cubicBezTo>
                  <a:pt x="8038179" y="4138576"/>
                  <a:pt x="8084642" y="4130830"/>
                  <a:pt x="8138655" y="4125989"/>
                </a:cubicBezTo>
                <a:lnTo>
                  <a:pt x="8166623" y="4124835"/>
                </a:lnTo>
                <a:close/>
                <a:moveTo>
                  <a:pt x="545053" y="5362323"/>
                </a:moveTo>
                <a:cubicBezTo>
                  <a:pt x="421416" y="5365442"/>
                  <a:pt x="334870" y="5340491"/>
                  <a:pt x="285416" y="5315542"/>
                </a:cubicBezTo>
                <a:cubicBezTo>
                  <a:pt x="219476" y="5282274"/>
                  <a:pt x="153537" y="5249007"/>
                  <a:pt x="120566" y="5215739"/>
                </a:cubicBezTo>
                <a:cubicBezTo>
                  <a:pt x="87596" y="5149205"/>
                  <a:pt x="87596" y="5082671"/>
                  <a:pt x="54627" y="5016136"/>
                </a:cubicBezTo>
                <a:cubicBezTo>
                  <a:pt x="54627" y="4982869"/>
                  <a:pt x="21657" y="4949601"/>
                  <a:pt x="21657" y="4916334"/>
                </a:cubicBezTo>
                <a:cubicBezTo>
                  <a:pt x="-11313" y="4816532"/>
                  <a:pt x="-11313" y="4716731"/>
                  <a:pt x="54627" y="4650196"/>
                </a:cubicBezTo>
                <a:cubicBezTo>
                  <a:pt x="87596" y="4550394"/>
                  <a:pt x="153537" y="4483861"/>
                  <a:pt x="252445" y="4417326"/>
                </a:cubicBezTo>
                <a:cubicBezTo>
                  <a:pt x="351355" y="4350791"/>
                  <a:pt x="483234" y="4317524"/>
                  <a:pt x="615113" y="4317524"/>
                </a:cubicBezTo>
                <a:cubicBezTo>
                  <a:pt x="977781" y="4284257"/>
                  <a:pt x="977781" y="4284257"/>
                  <a:pt x="977781" y="4284257"/>
                </a:cubicBezTo>
                <a:cubicBezTo>
                  <a:pt x="1472326" y="4184456"/>
                  <a:pt x="1472326" y="4184456"/>
                  <a:pt x="1472326" y="4184456"/>
                </a:cubicBezTo>
                <a:cubicBezTo>
                  <a:pt x="1571234" y="4151187"/>
                  <a:pt x="1653659" y="4134554"/>
                  <a:pt x="1723721" y="4130395"/>
                </a:cubicBezTo>
                <a:cubicBezTo>
                  <a:pt x="1793780" y="4126237"/>
                  <a:pt x="1851478" y="4134554"/>
                  <a:pt x="1900932" y="4151187"/>
                </a:cubicBezTo>
                <a:cubicBezTo>
                  <a:pt x="2032811" y="4217722"/>
                  <a:pt x="2164690" y="4350791"/>
                  <a:pt x="2164690" y="4550394"/>
                </a:cubicBezTo>
                <a:cubicBezTo>
                  <a:pt x="2197660" y="4716731"/>
                  <a:pt x="2131721" y="4816532"/>
                  <a:pt x="2131721" y="4883067"/>
                </a:cubicBezTo>
                <a:cubicBezTo>
                  <a:pt x="2098750" y="4949601"/>
                  <a:pt x="2065781" y="4982869"/>
                  <a:pt x="1999841" y="5049403"/>
                </a:cubicBezTo>
                <a:cubicBezTo>
                  <a:pt x="1933902" y="5082671"/>
                  <a:pt x="1867962" y="5115938"/>
                  <a:pt x="1736083" y="5182472"/>
                </a:cubicBezTo>
                <a:cubicBezTo>
                  <a:pt x="1604204" y="5215739"/>
                  <a:pt x="681053" y="5348808"/>
                  <a:pt x="681053" y="5348808"/>
                </a:cubicBezTo>
                <a:cubicBezTo>
                  <a:pt x="631598" y="5357125"/>
                  <a:pt x="586265" y="5361283"/>
                  <a:pt x="545053" y="5362323"/>
                </a:cubicBezTo>
                <a:close/>
                <a:moveTo>
                  <a:pt x="3242209" y="6857999"/>
                </a:moveTo>
                <a:lnTo>
                  <a:pt x="1777378" y="6857999"/>
                </a:lnTo>
                <a:lnTo>
                  <a:pt x="1852720" y="6796452"/>
                </a:lnTo>
                <a:cubicBezTo>
                  <a:pt x="2099793" y="6596155"/>
                  <a:pt x="2396927" y="6361661"/>
                  <a:pt x="2396927" y="6361661"/>
                </a:cubicBezTo>
                <a:cubicBezTo>
                  <a:pt x="2529214" y="6261610"/>
                  <a:pt x="2661504" y="6194910"/>
                  <a:pt x="2727648" y="6194910"/>
                </a:cubicBezTo>
                <a:cubicBezTo>
                  <a:pt x="2826864" y="6194910"/>
                  <a:pt x="2893009" y="6194910"/>
                  <a:pt x="2926081" y="6228260"/>
                </a:cubicBezTo>
                <a:cubicBezTo>
                  <a:pt x="2992225" y="6261610"/>
                  <a:pt x="3025298" y="6294960"/>
                  <a:pt x="3091442" y="6328311"/>
                </a:cubicBezTo>
                <a:cubicBezTo>
                  <a:pt x="3124515" y="6395011"/>
                  <a:pt x="3157586" y="6428362"/>
                  <a:pt x="3157586" y="6428362"/>
                </a:cubicBezTo>
                <a:cubicBezTo>
                  <a:pt x="3223731" y="6495062"/>
                  <a:pt x="3256803" y="6595113"/>
                  <a:pt x="3289876" y="6661814"/>
                </a:cubicBezTo>
                <a:cubicBezTo>
                  <a:pt x="3289876" y="6711839"/>
                  <a:pt x="3281607" y="6761864"/>
                  <a:pt x="3265071" y="6811889"/>
                </a:cubicBezTo>
                <a:close/>
                <a:moveTo>
                  <a:pt x="8166524" y="6857999"/>
                </a:moveTo>
                <a:lnTo>
                  <a:pt x="6706615" y="6857999"/>
                </a:lnTo>
                <a:lnTo>
                  <a:pt x="6698252" y="6835468"/>
                </a:lnTo>
                <a:cubicBezTo>
                  <a:pt x="6690019" y="6802201"/>
                  <a:pt x="6685903" y="6768934"/>
                  <a:pt x="6685903" y="6735667"/>
                </a:cubicBezTo>
                <a:cubicBezTo>
                  <a:pt x="6652974" y="6602597"/>
                  <a:pt x="6718833" y="6469527"/>
                  <a:pt x="6850554" y="6336459"/>
                </a:cubicBezTo>
                <a:cubicBezTo>
                  <a:pt x="6949344" y="6236657"/>
                  <a:pt x="7048135" y="6170122"/>
                  <a:pt x="7146925" y="6170122"/>
                </a:cubicBezTo>
                <a:cubicBezTo>
                  <a:pt x="7245715" y="6170122"/>
                  <a:pt x="7377435" y="6236657"/>
                  <a:pt x="7509156" y="6303191"/>
                </a:cubicBezTo>
                <a:cubicBezTo>
                  <a:pt x="7542086" y="6336459"/>
                  <a:pt x="8036037" y="6735667"/>
                  <a:pt x="8036037" y="6735667"/>
                </a:cubicBezTo>
                <a:close/>
              </a:path>
            </a:pathLst>
          </a:cu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073447-64A0-0808-33BB-41ADF1207A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0000" y="728663"/>
            <a:ext cx="5015638" cy="2795737"/>
          </a:xfrm>
        </p:spPr>
        <p:txBody>
          <a:bodyPr>
            <a:normAutofit/>
          </a:bodyPr>
          <a:lstStyle/>
          <a:p>
            <a:r>
              <a:rPr lang="en-US" dirty="0"/>
              <a:t>Static Website Hosting on AWS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0AACD9-F292-CCA3-9706-975C72C819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0000" y="3830399"/>
            <a:ext cx="5015638" cy="1938576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000">
                <a:solidFill>
                  <a:schemeClr val="tx1"/>
                </a:solidFill>
              </a:rPr>
              <a:t>Serverless Framework for Python Data Analysis and Visualization, using Flask API</a:t>
            </a:r>
          </a:p>
          <a:p>
            <a:pPr>
              <a:lnSpc>
                <a:spcPct val="110000"/>
              </a:lnSpc>
            </a:pPr>
            <a:endParaRPr lang="en-US" sz="2000">
              <a:solidFill>
                <a:schemeClr val="tx1"/>
              </a:solidFill>
            </a:endParaRPr>
          </a:p>
          <a:p>
            <a:pPr>
              <a:lnSpc>
                <a:spcPct val="110000"/>
              </a:lnSpc>
            </a:pPr>
            <a:r>
              <a:rPr lang="en-US" sz="2000">
                <a:solidFill>
                  <a:schemeClr val="tx1"/>
                </a:solidFill>
              </a:rPr>
              <a:t>Cole Bromfield, Mamadou Ndiong, Dennis Reyes</a:t>
            </a:r>
          </a:p>
        </p:txBody>
      </p:sp>
    </p:spTree>
    <p:extLst>
      <p:ext uri="{BB962C8B-B14F-4D97-AF65-F5344CB8AC3E}">
        <p14:creationId xmlns:p14="http://schemas.microsoft.com/office/powerpoint/2010/main" val="1450735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A35D21-032E-FFFB-D0A9-789E76CE4B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42090D-8D56-CBF6-1F5C-575AC031D5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Multiple datasets containing pitching and hitting statistics, player and manager information, and more</a:t>
            </a:r>
          </a:p>
          <a:p>
            <a:r>
              <a:rPr lang="en-US" dirty="0"/>
              <a:t>Covers entirety of MLB history, from 1871 to present day</a:t>
            </a:r>
          </a:p>
          <a:p>
            <a:r>
              <a:rPr lang="en-US" dirty="0"/>
              <a:t>Available in CSV format, SQL, R, and more</a:t>
            </a:r>
          </a:p>
          <a:p>
            <a:r>
              <a:rPr lang="en-US" dirty="0"/>
              <a:t>Limited accessibility for non-coders</a:t>
            </a:r>
          </a:p>
          <a:p>
            <a:r>
              <a:rPr lang="en-US" dirty="0"/>
              <a:t>Goal of this project: create an interface to allow those without necessary coding skills to query these datasets</a:t>
            </a:r>
          </a:p>
        </p:txBody>
      </p:sp>
    </p:spTree>
    <p:extLst>
      <p:ext uri="{BB962C8B-B14F-4D97-AF65-F5344CB8AC3E}">
        <p14:creationId xmlns:p14="http://schemas.microsoft.com/office/powerpoint/2010/main" val="36513751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C04A63C-988E-4CDA-93A4-2FE95EAD4E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2F244BA-9ADF-4F8B-8A82-0BCFD736C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table of numbers on a white background&#10;&#10;Description automatically generated">
            <a:extLst>
              <a:ext uri="{FF2B5EF4-FFF2-40B4-BE49-F238E27FC236}">
                <a16:creationId xmlns:a16="http://schemas.microsoft.com/office/drawing/2014/main" id="{5DEBFDB2-9F80-3C59-D9AC-CBDBAE71D0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52" b="-1"/>
          <a:stretch/>
        </p:blipFill>
        <p:spPr>
          <a:xfrm>
            <a:off x="20" y="10"/>
            <a:ext cx="11717872" cy="6857990"/>
          </a:xfrm>
          <a:custGeom>
            <a:avLst/>
            <a:gdLst/>
            <a:ahLst/>
            <a:cxnLst/>
            <a:rect l="l" t="t" r="r" b="b"/>
            <a:pathLst>
              <a:path w="11717892" h="6858000">
                <a:moveTo>
                  <a:pt x="0" y="0"/>
                </a:moveTo>
                <a:lnTo>
                  <a:pt x="11717590" y="0"/>
                </a:lnTo>
                <a:lnTo>
                  <a:pt x="11717892" y="23369"/>
                </a:lnTo>
                <a:cubicBezTo>
                  <a:pt x="11712891" y="1065174"/>
                  <a:pt x="11552855" y="2043809"/>
                  <a:pt x="11552855" y="2300500"/>
                </a:cubicBezTo>
                <a:cubicBezTo>
                  <a:pt x="11552855" y="4075154"/>
                  <a:pt x="10591842" y="4734311"/>
                  <a:pt x="10136625" y="5444173"/>
                </a:cubicBezTo>
                <a:cubicBezTo>
                  <a:pt x="9984886" y="5786428"/>
                  <a:pt x="9555750" y="6221377"/>
                  <a:pt x="9041261" y="6647413"/>
                </a:cubicBezTo>
                <a:lnTo>
                  <a:pt x="8779307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9CE01B79-04E0-42C8-9E4B-CA4E551FF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8900000">
            <a:off x="9939651" y="5331698"/>
            <a:ext cx="2117174" cy="588806"/>
            <a:chOff x="4549904" y="5078157"/>
            <a:chExt cx="3023338" cy="840818"/>
          </a:xfrm>
        </p:grpSpPr>
        <p:sp>
          <p:nvSpPr>
            <p:cNvPr id="13" name="Freeform 80">
              <a:extLst>
                <a:ext uri="{FF2B5EF4-FFF2-40B4-BE49-F238E27FC236}">
                  <a16:creationId xmlns:a16="http://schemas.microsoft.com/office/drawing/2014/main" id="{9FAE9CFE-04E4-41FF-9CD6-503ACF8CCD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5690691" y="5352589"/>
              <a:ext cx="749228" cy="383544"/>
            </a:xfrm>
            <a:custGeom>
              <a:avLst/>
              <a:gdLst>
                <a:gd name="T0" fmla="*/ 53 w 66"/>
                <a:gd name="T1" fmla="*/ 33 h 34"/>
                <a:gd name="T2" fmla="*/ 39 w 66"/>
                <a:gd name="T3" fmla="*/ 33 h 34"/>
                <a:gd name="T4" fmla="*/ 21 w 66"/>
                <a:gd name="T5" fmla="*/ 33 h 34"/>
                <a:gd name="T6" fmla="*/ 12 w 66"/>
                <a:gd name="T7" fmla="*/ 32 h 34"/>
                <a:gd name="T8" fmla="*/ 3 w 66"/>
                <a:gd name="T9" fmla="*/ 28 h 34"/>
                <a:gd name="T10" fmla="*/ 0 w 66"/>
                <a:gd name="T11" fmla="*/ 21 h 34"/>
                <a:gd name="T12" fmla="*/ 0 w 66"/>
                <a:gd name="T13" fmla="*/ 16 h 34"/>
                <a:gd name="T14" fmla="*/ 3 w 66"/>
                <a:gd name="T15" fmla="*/ 7 h 34"/>
                <a:gd name="T16" fmla="*/ 11 w 66"/>
                <a:gd name="T17" fmla="*/ 3 h 34"/>
                <a:gd name="T18" fmla="*/ 23 w 66"/>
                <a:gd name="T19" fmla="*/ 2 h 34"/>
                <a:gd name="T20" fmla="*/ 43 w 66"/>
                <a:gd name="T21" fmla="*/ 0 h 34"/>
                <a:gd name="T22" fmla="*/ 48 w 66"/>
                <a:gd name="T23" fmla="*/ 0 h 34"/>
                <a:gd name="T24" fmla="*/ 62 w 66"/>
                <a:gd name="T25" fmla="*/ 4 h 34"/>
                <a:gd name="T26" fmla="*/ 66 w 66"/>
                <a:gd name="T27" fmla="*/ 13 h 34"/>
                <a:gd name="T28" fmla="*/ 66 w 66"/>
                <a:gd name="T29" fmla="*/ 20 h 34"/>
                <a:gd name="T30" fmla="*/ 62 w 66"/>
                <a:gd name="T31" fmla="*/ 29 h 34"/>
                <a:gd name="T32" fmla="*/ 53 w 66"/>
                <a:gd name="T33" fmla="*/ 3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6" h="34">
                  <a:moveTo>
                    <a:pt x="53" y="33"/>
                  </a:moveTo>
                  <a:cubicBezTo>
                    <a:pt x="47" y="33"/>
                    <a:pt x="53" y="34"/>
                    <a:pt x="39" y="33"/>
                  </a:cubicBezTo>
                  <a:cubicBezTo>
                    <a:pt x="24" y="33"/>
                    <a:pt x="21" y="33"/>
                    <a:pt x="21" y="33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7" y="31"/>
                    <a:pt x="4" y="30"/>
                    <a:pt x="3" y="28"/>
                  </a:cubicBezTo>
                  <a:cubicBezTo>
                    <a:pt x="1" y="26"/>
                    <a:pt x="0" y="24"/>
                    <a:pt x="0" y="21"/>
                  </a:cubicBezTo>
                  <a:cubicBezTo>
                    <a:pt x="0" y="21"/>
                    <a:pt x="0" y="19"/>
                    <a:pt x="0" y="16"/>
                  </a:cubicBezTo>
                  <a:cubicBezTo>
                    <a:pt x="0" y="13"/>
                    <a:pt x="1" y="10"/>
                    <a:pt x="3" y="7"/>
                  </a:cubicBezTo>
                  <a:cubicBezTo>
                    <a:pt x="4" y="5"/>
                    <a:pt x="7" y="3"/>
                    <a:pt x="11" y="3"/>
                  </a:cubicBezTo>
                  <a:cubicBezTo>
                    <a:pt x="16" y="2"/>
                    <a:pt x="20" y="2"/>
                    <a:pt x="23" y="2"/>
                  </a:cubicBezTo>
                  <a:cubicBezTo>
                    <a:pt x="32" y="1"/>
                    <a:pt x="37" y="0"/>
                    <a:pt x="43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4" y="1"/>
                    <a:pt x="59" y="3"/>
                    <a:pt x="62" y="4"/>
                  </a:cubicBezTo>
                  <a:cubicBezTo>
                    <a:pt x="65" y="6"/>
                    <a:pt x="66" y="9"/>
                    <a:pt x="66" y="13"/>
                  </a:cubicBezTo>
                  <a:cubicBezTo>
                    <a:pt x="66" y="15"/>
                    <a:pt x="66" y="17"/>
                    <a:pt x="66" y="20"/>
                  </a:cubicBezTo>
                  <a:cubicBezTo>
                    <a:pt x="65" y="23"/>
                    <a:pt x="64" y="26"/>
                    <a:pt x="62" y="29"/>
                  </a:cubicBezTo>
                  <a:cubicBezTo>
                    <a:pt x="60" y="31"/>
                    <a:pt x="57" y="32"/>
                    <a:pt x="53" y="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14" name="Freeform 84">
              <a:extLst>
                <a:ext uri="{FF2B5EF4-FFF2-40B4-BE49-F238E27FC236}">
                  <a16:creationId xmlns:a16="http://schemas.microsoft.com/office/drawing/2014/main" id="{07086A81-DE9F-4760-9BD1-9781346268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274527">
              <a:off x="6910134" y="5062687"/>
              <a:ext cx="647637" cy="678578"/>
            </a:xfrm>
            <a:custGeom>
              <a:avLst/>
              <a:gdLst>
                <a:gd name="T0" fmla="*/ 4 w 57"/>
                <a:gd name="T1" fmla="*/ 34 h 60"/>
                <a:gd name="T2" fmla="*/ 17 w 57"/>
                <a:gd name="T3" fmla="*/ 18 h 60"/>
                <a:gd name="T4" fmla="*/ 26 w 57"/>
                <a:gd name="T5" fmla="*/ 8 h 60"/>
                <a:gd name="T6" fmla="*/ 29 w 57"/>
                <a:gd name="T7" fmla="*/ 5 h 60"/>
                <a:gd name="T8" fmla="*/ 41 w 57"/>
                <a:gd name="T9" fmla="*/ 0 h 60"/>
                <a:gd name="T10" fmla="*/ 51 w 57"/>
                <a:gd name="T11" fmla="*/ 6 h 60"/>
                <a:gd name="T12" fmla="*/ 56 w 57"/>
                <a:gd name="T13" fmla="*/ 16 h 60"/>
                <a:gd name="T14" fmla="*/ 51 w 57"/>
                <a:gd name="T15" fmla="*/ 28 h 60"/>
                <a:gd name="T16" fmla="*/ 29 w 57"/>
                <a:gd name="T17" fmla="*/ 53 h 60"/>
                <a:gd name="T18" fmla="*/ 17 w 57"/>
                <a:gd name="T19" fmla="*/ 59 h 60"/>
                <a:gd name="T20" fmla="*/ 5 w 57"/>
                <a:gd name="T21" fmla="*/ 54 h 60"/>
                <a:gd name="T22" fmla="*/ 0 w 57"/>
                <a:gd name="T23" fmla="*/ 45 h 60"/>
                <a:gd name="T24" fmla="*/ 4 w 57"/>
                <a:gd name="T25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0">
                  <a:moveTo>
                    <a:pt x="4" y="34"/>
                  </a:moveTo>
                  <a:cubicBezTo>
                    <a:pt x="5" y="33"/>
                    <a:pt x="17" y="18"/>
                    <a:pt x="17" y="18"/>
                  </a:cubicBezTo>
                  <a:cubicBezTo>
                    <a:pt x="21" y="14"/>
                    <a:pt x="24" y="10"/>
                    <a:pt x="26" y="8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34" y="2"/>
                    <a:pt x="38" y="0"/>
                    <a:pt x="41" y="0"/>
                  </a:cubicBezTo>
                  <a:cubicBezTo>
                    <a:pt x="44" y="1"/>
                    <a:pt x="47" y="2"/>
                    <a:pt x="51" y="6"/>
                  </a:cubicBezTo>
                  <a:cubicBezTo>
                    <a:pt x="55" y="10"/>
                    <a:pt x="57" y="13"/>
                    <a:pt x="56" y="16"/>
                  </a:cubicBezTo>
                  <a:cubicBezTo>
                    <a:pt x="56" y="19"/>
                    <a:pt x="54" y="23"/>
                    <a:pt x="51" y="28"/>
                  </a:cubicBezTo>
                  <a:cubicBezTo>
                    <a:pt x="51" y="28"/>
                    <a:pt x="33" y="48"/>
                    <a:pt x="29" y="53"/>
                  </a:cubicBezTo>
                  <a:cubicBezTo>
                    <a:pt x="25" y="57"/>
                    <a:pt x="21" y="59"/>
                    <a:pt x="17" y="59"/>
                  </a:cubicBezTo>
                  <a:cubicBezTo>
                    <a:pt x="13" y="60"/>
                    <a:pt x="9" y="58"/>
                    <a:pt x="5" y="54"/>
                  </a:cubicBezTo>
                  <a:cubicBezTo>
                    <a:pt x="2" y="51"/>
                    <a:pt x="0" y="48"/>
                    <a:pt x="0" y="45"/>
                  </a:cubicBezTo>
                  <a:cubicBezTo>
                    <a:pt x="0" y="42"/>
                    <a:pt x="2" y="38"/>
                    <a:pt x="4" y="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15" name="Freeform 87">
              <a:extLst>
                <a:ext uri="{FF2B5EF4-FFF2-40B4-BE49-F238E27FC236}">
                  <a16:creationId xmlns:a16="http://schemas.microsoft.com/office/drawing/2014/main" id="{AFE935F5-03F4-4B67-B2F8-C1D265EE3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4430858">
              <a:off x="4571743" y="5071596"/>
              <a:ext cx="626472" cy="670149"/>
            </a:xfrm>
            <a:custGeom>
              <a:avLst/>
              <a:gdLst>
                <a:gd name="T0" fmla="*/ 0 w 55"/>
                <a:gd name="T1" fmla="*/ 17 h 59"/>
                <a:gd name="T2" fmla="*/ 1 w 55"/>
                <a:gd name="T3" fmla="*/ 11 h 59"/>
                <a:gd name="T4" fmla="*/ 4 w 55"/>
                <a:gd name="T5" fmla="*/ 6 h 59"/>
                <a:gd name="T6" fmla="*/ 7 w 55"/>
                <a:gd name="T7" fmla="*/ 4 h 59"/>
                <a:gd name="T8" fmla="*/ 14 w 55"/>
                <a:gd name="T9" fmla="*/ 0 h 59"/>
                <a:gd name="T10" fmla="*/ 23 w 55"/>
                <a:gd name="T11" fmla="*/ 3 h 59"/>
                <a:gd name="T12" fmla="*/ 31 w 55"/>
                <a:gd name="T13" fmla="*/ 11 h 59"/>
                <a:gd name="T14" fmla="*/ 38 w 55"/>
                <a:gd name="T15" fmla="*/ 20 h 59"/>
                <a:gd name="T16" fmla="*/ 48 w 55"/>
                <a:gd name="T17" fmla="*/ 31 h 59"/>
                <a:gd name="T18" fmla="*/ 55 w 55"/>
                <a:gd name="T19" fmla="*/ 43 h 59"/>
                <a:gd name="T20" fmla="*/ 49 w 55"/>
                <a:gd name="T21" fmla="*/ 55 h 59"/>
                <a:gd name="T22" fmla="*/ 38 w 55"/>
                <a:gd name="T23" fmla="*/ 59 h 59"/>
                <a:gd name="T24" fmla="*/ 33 w 55"/>
                <a:gd name="T25" fmla="*/ 58 h 59"/>
                <a:gd name="T26" fmla="*/ 26 w 55"/>
                <a:gd name="T27" fmla="*/ 53 h 59"/>
                <a:gd name="T28" fmla="*/ 5 w 55"/>
                <a:gd name="T29" fmla="*/ 27 h 59"/>
                <a:gd name="T30" fmla="*/ 0 w 55"/>
                <a:gd name="T31" fmla="*/ 1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5" h="59">
                  <a:moveTo>
                    <a:pt x="0" y="17"/>
                  </a:moveTo>
                  <a:cubicBezTo>
                    <a:pt x="0" y="14"/>
                    <a:pt x="0" y="12"/>
                    <a:pt x="1" y="11"/>
                  </a:cubicBezTo>
                  <a:cubicBezTo>
                    <a:pt x="2" y="9"/>
                    <a:pt x="3" y="8"/>
                    <a:pt x="4" y="6"/>
                  </a:cubicBezTo>
                  <a:cubicBezTo>
                    <a:pt x="6" y="5"/>
                    <a:pt x="7" y="4"/>
                    <a:pt x="7" y="4"/>
                  </a:cubicBezTo>
                  <a:cubicBezTo>
                    <a:pt x="9" y="2"/>
                    <a:pt x="12" y="1"/>
                    <a:pt x="14" y="0"/>
                  </a:cubicBezTo>
                  <a:cubicBezTo>
                    <a:pt x="17" y="0"/>
                    <a:pt x="20" y="1"/>
                    <a:pt x="23" y="3"/>
                  </a:cubicBezTo>
                  <a:cubicBezTo>
                    <a:pt x="26" y="4"/>
                    <a:pt x="29" y="7"/>
                    <a:pt x="31" y="11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48" y="31"/>
                    <a:pt x="48" y="31"/>
                    <a:pt x="48" y="31"/>
                  </a:cubicBezTo>
                  <a:cubicBezTo>
                    <a:pt x="52" y="36"/>
                    <a:pt x="54" y="40"/>
                    <a:pt x="55" y="43"/>
                  </a:cubicBezTo>
                  <a:cubicBezTo>
                    <a:pt x="55" y="47"/>
                    <a:pt x="54" y="52"/>
                    <a:pt x="49" y="55"/>
                  </a:cubicBezTo>
                  <a:cubicBezTo>
                    <a:pt x="45" y="58"/>
                    <a:pt x="41" y="59"/>
                    <a:pt x="38" y="59"/>
                  </a:cubicBezTo>
                  <a:cubicBezTo>
                    <a:pt x="37" y="59"/>
                    <a:pt x="35" y="59"/>
                    <a:pt x="33" y="58"/>
                  </a:cubicBezTo>
                  <a:cubicBezTo>
                    <a:pt x="31" y="57"/>
                    <a:pt x="29" y="55"/>
                    <a:pt x="26" y="53"/>
                  </a:cubicBezTo>
                  <a:cubicBezTo>
                    <a:pt x="23" y="50"/>
                    <a:pt x="5" y="27"/>
                    <a:pt x="5" y="27"/>
                  </a:cubicBezTo>
                  <a:cubicBezTo>
                    <a:pt x="2" y="23"/>
                    <a:pt x="0" y="19"/>
                    <a:pt x="0" y="1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4706586"/>
      </p:ext>
    </p:extLst>
  </p:cSld>
  <p:clrMapOvr>
    <a:masterClrMapping/>
  </p:clrMapOvr>
</p:sld>
</file>

<file path=ppt/theme/theme1.xml><?xml version="1.0" encoding="utf-8"?>
<a:theme xmlns:a="http://schemas.openxmlformats.org/drawingml/2006/main" name="BlobVTI">
  <a:themeElements>
    <a:clrScheme name="AnalogousFromRegularSeedLeftStep">
      <a:dk1>
        <a:srgbClr val="000000"/>
      </a:dk1>
      <a:lt1>
        <a:srgbClr val="FFFFFF"/>
      </a:lt1>
      <a:dk2>
        <a:srgbClr val="1B252F"/>
      </a:dk2>
      <a:lt2>
        <a:srgbClr val="F1F3F0"/>
      </a:lt2>
      <a:accent1>
        <a:srgbClr val="AD43CD"/>
      </a:accent1>
      <a:accent2>
        <a:srgbClr val="6333BC"/>
      </a:accent2>
      <a:accent3>
        <a:srgbClr val="434BCD"/>
      </a:accent3>
      <a:accent4>
        <a:srgbClr val="3173BB"/>
      </a:accent4>
      <a:accent5>
        <a:srgbClr val="42BCCA"/>
      </a:accent5>
      <a:accent6>
        <a:srgbClr val="31BB90"/>
      </a:accent6>
      <a:hlink>
        <a:srgbClr val="4C9D34"/>
      </a:hlink>
      <a:folHlink>
        <a:srgbClr val="7F7F7F"/>
      </a:folHlink>
    </a:clrScheme>
    <a:fontScheme name="Blob">
      <a:majorFont>
        <a:latin typeface="Rockwell Nova Light"/>
        <a:ea typeface=""/>
        <a:cs typeface=""/>
      </a:majorFont>
      <a:minorFont>
        <a:latin typeface="Avenir Next LT Pr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bVTI" id="{06D3AACF-B619-4265-899F-5E2FB3A445D5}" vid="{F5918863-BA1A-4735-81A8-3E7BFBDA847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87</Words>
  <Application>Microsoft Office PowerPoint</Application>
  <PresentationFormat>Widescreen</PresentationFormat>
  <Paragraphs>10</Paragraphs>
  <Slides>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Avenir Next LT Pro</vt:lpstr>
      <vt:lpstr>Rockwell Nova Light</vt:lpstr>
      <vt:lpstr>The Hand Extrablack</vt:lpstr>
      <vt:lpstr>BlobVTI</vt:lpstr>
      <vt:lpstr>Static Website Hosting on AWS</vt:lpstr>
      <vt:lpstr>Dataset Background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Cole Bromfield</dc:creator>
  <cp:lastModifiedBy>Cole Bromfield</cp:lastModifiedBy>
  <cp:revision>1</cp:revision>
  <dcterms:created xsi:type="dcterms:W3CDTF">2024-11-15T14:30:00Z</dcterms:created>
  <dcterms:modified xsi:type="dcterms:W3CDTF">2024-11-15T14:41:45Z</dcterms:modified>
</cp:coreProperties>
</file>

<file path=docProps/thumbnail.jpeg>
</file>